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 id="2147483670" r:id="rId7"/>
    <p:sldMasterId id="2147483672" r:id="rId8"/>
    <p:sldMasterId id="2147483674" r:id="rId9"/>
    <p:sldMasterId id="2147483676" r:id="rId10"/>
    <p:sldMasterId id="2147483678" r:id="rId11"/>
    <p:sldMasterId id="2147483680" r:id="rId12"/>
  </p:sld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28CD722-C766-4833-B8DF-9E9FC8027614}" type="datetimeFigureOut">
              <a:rPr lang="vi-VN" smtClean="0"/>
              <a:t>24/03/2022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167248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28CD722-C766-4833-B8DF-9E9FC8027614}" type="datetimeFigureOut">
              <a:rPr lang="vi-VN" smtClean="0"/>
              <a:t>24/03/2022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51683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28CD722-C766-4833-B8DF-9E9FC8027614}" type="datetimeFigureOut">
              <a:rPr lang="vi-VN" smtClean="0"/>
              <a:t>24/03/2022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2719927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90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6310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344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801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443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9400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6123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439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28CD722-C766-4833-B8DF-9E9FC8027614}" type="datetimeFigureOut">
              <a:rPr lang="vi-VN" smtClean="0"/>
              <a:t>24/03/2022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3828562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7716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051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68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8CD722-C766-4833-B8DF-9E9FC8027614}" type="datetimeFigureOut">
              <a:rPr lang="vi-VN" smtClean="0"/>
              <a:t>24/03/2022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285389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28CD722-C766-4833-B8DF-9E9FC8027614}" type="datetimeFigureOut">
              <a:rPr lang="vi-VN" smtClean="0"/>
              <a:t>24/03/2022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414135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28CD722-C766-4833-B8DF-9E9FC8027614}" type="datetimeFigureOut">
              <a:rPr lang="vi-VN" smtClean="0"/>
              <a:t>24/03/2022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8861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28CD722-C766-4833-B8DF-9E9FC8027614}" type="datetimeFigureOut">
              <a:rPr lang="vi-VN" smtClean="0"/>
              <a:t>24/03/2022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265899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CD722-C766-4833-B8DF-9E9FC8027614}" type="datetimeFigureOut">
              <a:rPr lang="vi-VN" smtClean="0"/>
              <a:t>24/03/2022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159100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8CD722-C766-4833-B8DF-9E9FC8027614}" type="datetimeFigureOut">
              <a:rPr lang="vi-VN" smtClean="0"/>
              <a:t>24/03/2022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266703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8CD722-C766-4833-B8DF-9E9FC8027614}" type="datetimeFigureOut">
              <a:rPr lang="vi-VN" smtClean="0"/>
              <a:t>24/03/2022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295F4F6-7261-4947-9FB2-EC9057D31090}" type="slidenum">
              <a:rPr lang="vi-VN" smtClean="0"/>
              <a:t>‹#›</a:t>
            </a:fld>
            <a:endParaRPr lang="vi-VN"/>
          </a:p>
        </p:txBody>
      </p:sp>
    </p:spTree>
    <p:extLst>
      <p:ext uri="{BB962C8B-B14F-4D97-AF65-F5344CB8AC3E}">
        <p14:creationId xmlns:p14="http://schemas.microsoft.com/office/powerpoint/2010/main" val="260813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CD722-C766-4833-B8DF-9E9FC8027614}" type="datetimeFigureOut">
              <a:rPr lang="vi-VN" smtClean="0"/>
              <a:t>24/03/2022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5F4F6-7261-4947-9FB2-EC9057D31090}" type="slidenum">
              <a:rPr lang="vi-VN" smtClean="0"/>
              <a:t>‹#›</a:t>
            </a:fld>
            <a:endParaRPr lang="vi-VN"/>
          </a:p>
        </p:txBody>
      </p:sp>
    </p:spTree>
    <p:extLst>
      <p:ext uri="{BB962C8B-B14F-4D97-AF65-F5344CB8AC3E}">
        <p14:creationId xmlns:p14="http://schemas.microsoft.com/office/powerpoint/2010/main" val="182202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5580114"/>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2481900"/>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935043"/>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8527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0563859"/>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487104"/>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6098524"/>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597209"/>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3933060"/>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41033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1B16FB3-29AD-4AC0-9EB2-5C86A75010B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4A588C-AED2-4DCB-B3BE-0C53DEFF07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7678089"/>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a:p>
        </p:txBody>
      </p:sp>
      <p:sp>
        <p:nvSpPr>
          <p:cNvPr id="3" name="Subtitle 2"/>
          <p:cNvSpPr>
            <a:spLocks noGrp="1"/>
          </p:cNvSpPr>
          <p:nvPr>
            <p:ph type="subTitle" idx="1"/>
          </p:nvPr>
        </p:nvSpPr>
        <p:spPr/>
        <p:txBody>
          <a:bodyPr/>
          <a:lstStyle/>
          <a:p>
            <a:endParaRPr lang="vi-VN"/>
          </a:p>
        </p:txBody>
      </p:sp>
    </p:spTree>
    <p:extLst>
      <p:ext uri="{BB962C8B-B14F-4D97-AF65-F5344CB8AC3E}">
        <p14:creationId xmlns:p14="http://schemas.microsoft.com/office/powerpoint/2010/main" val="127489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Horizontal Scroll 1"/>
          <p:cNvSpPr/>
          <p:nvPr/>
        </p:nvSpPr>
        <p:spPr>
          <a:xfrm>
            <a:off x="1949614" y="887672"/>
            <a:ext cx="8287039" cy="4479743"/>
          </a:xfrm>
          <a:prstGeom prst="horizontalScroll">
            <a:avLst>
              <a:gd name="adj" fmla="val 25000"/>
            </a:avLst>
          </a:prstGeom>
          <a:solidFill>
            <a:srgbClr val="FF0066"/>
          </a:solidFill>
          <a:ln>
            <a:solidFill>
              <a:srgbClr val="FFFF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ĐỌC MỞ RỘNG</a:t>
            </a:r>
          </a:p>
        </p:txBody>
      </p:sp>
    </p:spTree>
    <p:extLst>
      <p:ext uri="{BB962C8B-B14F-4D97-AF65-F5344CB8AC3E}">
        <p14:creationId xmlns:p14="http://schemas.microsoft.com/office/powerpoint/2010/main" val="425606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269" t="20443" r="1982" b="1859"/>
          <a:stretch/>
        </p:blipFill>
        <p:spPr>
          <a:xfrm>
            <a:off x="996490" y="1781175"/>
            <a:ext cx="9379109" cy="4657725"/>
          </a:xfrm>
          <a:prstGeom prst="rect">
            <a:avLst/>
          </a:prstGeom>
        </p:spPr>
      </p:pic>
      <p:sp>
        <p:nvSpPr>
          <p:cNvPr id="3" name="TextBox 2"/>
          <p:cNvSpPr txBox="1"/>
          <p:nvPr/>
        </p:nvSpPr>
        <p:spPr>
          <a:xfrm>
            <a:off x="996490" y="556399"/>
            <a:ext cx="10747835"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Tìm</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đọc</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sách</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báo</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nói</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về</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bảo</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vệ</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động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vật</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vào</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phiếu</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đọc</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sách</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trong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vở</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tập</a:t>
            </a:r>
            <a:endPar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02767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228959" y="2327255"/>
            <a:ext cx="5655715" cy="2554545"/>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rPr>
              <a:t>TIẾT HỌC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Arial" panose="020B0604020202020204" pitchFamily="34" charset="0"/>
                <a:ea typeface="+mn-ea"/>
                <a:cs typeface="Arial" panose="020B0604020202020204" pitchFamily="34" charset="0"/>
              </a:rPr>
              <a:t> KẾT THÚC</a:t>
            </a:r>
          </a:p>
        </p:txBody>
      </p:sp>
    </p:spTree>
    <p:extLst>
      <p:ext uri="{BB962C8B-B14F-4D97-AF65-F5344CB8AC3E}">
        <p14:creationId xmlns:p14="http://schemas.microsoft.com/office/powerpoint/2010/main" val="368501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8000" b="-18000"/>
          </a:stretch>
        </a:blipFill>
        <a:effectLst/>
      </p:bgPr>
    </p:bg>
    <p:spTree>
      <p:nvGrpSpPr>
        <p:cNvPr id="1" name=""/>
        <p:cNvGrpSpPr/>
        <p:nvPr/>
      </p:nvGrpSpPr>
      <p:grpSpPr>
        <a:xfrm>
          <a:off x="0" y="0"/>
          <a:ext cx="0" cy="0"/>
          <a:chOff x="0" y="0"/>
          <a:chExt cx="0" cy="0"/>
        </a:xfrm>
      </p:grpSpPr>
      <p:sp>
        <p:nvSpPr>
          <p:cNvPr id="2" name="Rectangle 1"/>
          <p:cNvSpPr/>
          <p:nvPr/>
        </p:nvSpPr>
        <p:spPr>
          <a:xfrm>
            <a:off x="2942041" y="2502372"/>
            <a:ext cx="6286867" cy="1862048"/>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mn-ea"/>
                <a:cs typeface="+mn-cs"/>
              </a:rPr>
              <a:t>TIẾT 5 + 6</a:t>
            </a:r>
          </a:p>
        </p:txBody>
      </p:sp>
    </p:spTree>
    <p:extLst>
      <p:ext uri="{BB962C8B-B14F-4D97-AF65-F5344CB8AC3E}">
        <p14:creationId xmlns:p14="http://schemas.microsoft.com/office/powerpoint/2010/main" val="2504096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Horizontal Scroll 1"/>
          <p:cNvSpPr/>
          <p:nvPr/>
        </p:nvSpPr>
        <p:spPr>
          <a:xfrm>
            <a:off x="2844421" y="1167221"/>
            <a:ext cx="6449757" cy="2142308"/>
          </a:xfrm>
          <a:prstGeom prst="horizontalScroll">
            <a:avLst>
              <a:gd name="adj" fmla="val 25000"/>
            </a:avLst>
          </a:prstGeom>
          <a:solidFill>
            <a:srgbClr val="FF0066"/>
          </a:solidFill>
          <a:ln>
            <a:solidFill>
              <a:srgbClr val="FFFF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LUYỆN TẬP</a:t>
            </a:r>
          </a:p>
        </p:txBody>
      </p:sp>
      <p:sp>
        <p:nvSpPr>
          <p:cNvPr id="3" name="TextBox 2"/>
          <p:cNvSpPr txBox="1"/>
          <p:nvPr/>
        </p:nvSpPr>
        <p:spPr>
          <a:xfrm>
            <a:off x="3188109" y="3094536"/>
            <a:ext cx="745812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đoạn</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văn</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kể</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về</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việc</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làm</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bảo</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vệ</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môi</a:t>
            </a:r>
            <a:r>
              <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44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trường</a:t>
            </a:r>
            <a:endParaRPr kumimoji="0" lang="en-US" sz="4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850071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65" y="575449"/>
            <a:ext cx="1141458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1.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Quan</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sát</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tranh</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và</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nói</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về</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của</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từng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người</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trong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tranh</a:t>
            </a:r>
            <a:endPar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p:cNvPicPr>
            <a:picLocks noChangeAspect="1"/>
          </p:cNvPicPr>
          <p:nvPr/>
        </p:nvPicPr>
        <p:blipFill rotWithShape="1">
          <a:blip r:embed="rId2"/>
          <a:srcRect l="52955" t="13368" r="1" b="41661"/>
          <a:stretch/>
        </p:blipFill>
        <p:spPr>
          <a:xfrm>
            <a:off x="6695940" y="1735673"/>
            <a:ext cx="5111666" cy="3362326"/>
          </a:xfrm>
          <a:prstGeom prst="rect">
            <a:avLst/>
          </a:prstGeom>
        </p:spPr>
      </p:pic>
      <p:pic>
        <p:nvPicPr>
          <p:cNvPr id="5" name="Picture 4"/>
          <p:cNvPicPr>
            <a:picLocks noChangeAspect="1"/>
          </p:cNvPicPr>
          <p:nvPr/>
        </p:nvPicPr>
        <p:blipFill rotWithShape="1">
          <a:blip r:embed="rId2"/>
          <a:srcRect l="6229" t="13368" r="47220" b="41661"/>
          <a:stretch/>
        </p:blipFill>
        <p:spPr>
          <a:xfrm>
            <a:off x="647324" y="1849973"/>
            <a:ext cx="5058151" cy="3362326"/>
          </a:xfrm>
          <a:prstGeom prst="rect">
            <a:avLst/>
          </a:prstGeom>
        </p:spPr>
      </p:pic>
    </p:spTree>
    <p:extLst>
      <p:ext uri="{BB962C8B-B14F-4D97-AF65-F5344CB8AC3E}">
        <p14:creationId xmlns:p14="http://schemas.microsoft.com/office/powerpoint/2010/main" val="36179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71" y="2912382"/>
            <a:ext cx="10515600" cy="1325563"/>
          </a:xfrm>
        </p:spPr>
        <p:txBody>
          <a:bodyPr>
            <a:normAutofit fontScale="90000"/>
          </a:bodyPr>
          <a:lstStyle/>
          <a:p>
            <a:r>
              <a:rPr lang="en-US" dirty="0" smtClean="0"/>
              <a:t>- trồng cây</a:t>
            </a:r>
            <a:br>
              <a:rPr lang="en-US" dirty="0" smtClean="0"/>
            </a:br>
            <a:r>
              <a:rPr lang="en-US" dirty="0" smtClean="0"/>
              <a:t>- vứt rác đúng nơi quy định</a:t>
            </a:r>
            <a:br>
              <a:rPr lang="en-US" dirty="0" smtClean="0"/>
            </a:br>
            <a:r>
              <a:rPr lang="en-US" dirty="0" smtClean="0"/>
              <a:t>- tổng vệ sinh</a:t>
            </a:r>
            <a:br>
              <a:rPr lang="en-US" dirty="0" smtClean="0"/>
            </a:br>
            <a:r>
              <a:rPr lang="en-US" dirty="0" smtClean="0"/>
              <a:t>- Không hái hoa, bẻ cành</a:t>
            </a:r>
            <a:br>
              <a:rPr lang="en-US" dirty="0" smtClean="0"/>
            </a:br>
            <a:r>
              <a:rPr lang="en-US" dirty="0" smtClean="0"/>
              <a:t>- không chọc phá tổ chim</a:t>
            </a:r>
            <a:br>
              <a:rPr lang="en-US" dirty="0" smtClean="0"/>
            </a:br>
            <a:r>
              <a:rPr lang="en-US" dirty="0" smtClean="0"/>
              <a:t>- Thay túi ni lông bằng túi vải</a:t>
            </a:r>
            <a:br>
              <a:rPr lang="en-US" dirty="0" smtClean="0"/>
            </a:br>
            <a:r>
              <a:rPr lang="en-US" dirty="0" smtClean="0"/>
              <a:t/>
            </a:r>
            <a:br>
              <a:rPr lang="en-US" dirty="0" smtClean="0"/>
            </a:br>
            <a:r>
              <a:rPr lang="en-US" dirty="0" smtClean="0"/>
              <a:t/>
            </a:r>
            <a:br>
              <a:rPr lang="en-US" dirty="0" smtClean="0"/>
            </a:br>
            <a:endParaRPr lang="vi-VN" dirty="0"/>
          </a:p>
        </p:txBody>
      </p:sp>
    </p:spTree>
    <p:extLst>
      <p:ext uri="{BB962C8B-B14F-4D97-AF65-F5344CB8AC3E}">
        <p14:creationId xmlns:p14="http://schemas.microsoft.com/office/powerpoint/2010/main" val="255543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6490" y="556399"/>
            <a:ext cx="1074783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2.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Viết</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4 – 5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câu</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kể</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về</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em</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đã</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để</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bảo</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vệ</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môi</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trường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p>
        </p:txBody>
      </p:sp>
      <p:sp>
        <p:nvSpPr>
          <p:cNvPr id="4" name="TextBox 3"/>
          <p:cNvSpPr txBox="1"/>
          <p:nvPr/>
        </p:nvSpPr>
        <p:spPr>
          <a:xfrm>
            <a:off x="605965" y="2147074"/>
            <a:ext cx="11138360" cy="295850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G:</a:t>
            </a:r>
            <a:r>
              <a:rPr kumimoji="0" lang="en-US" sz="3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đã</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gì</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để</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bảo</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vệ</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môi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trường</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đã</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đó</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lúc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Ở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đâu</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như</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thế</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Ích</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lợi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đó</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gì</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cảm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thấy</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thế</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nào</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khi</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làm</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việc</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đó</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34261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27833" y="2398955"/>
            <a:ext cx="10345783" cy="41801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4" name="Rectangle 2"/>
          <p:cNvSpPr>
            <a:spLocks noChangeArrowheads="1"/>
          </p:cNvSpPr>
          <p:nvPr/>
        </p:nvSpPr>
        <p:spPr bwMode="auto">
          <a:xfrm>
            <a:off x="695310" y="661235"/>
            <a:ext cx="1025059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defRPr/>
            </a:pPr>
            <a:r>
              <a:rPr kumimoji="0" lang="vi-VN" altLang="vi-VN" sz="32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Arial" panose="020B0604020202020204" pitchFamily="34" charset="0"/>
              </a:rPr>
              <a:t>    Cuối tuần, gia đình em đến công viên chơi. Em đang chơi trò chơi rất vui vẻ. Bỗng nhiên, em thấy một bạn nhỏ vứt một chai nước ra đường. Em đã nhặt lên, rồi bỏ vào thùng rác. Bố mẹ đã khen em có ý thức bảo vệ môi trường. Em cảm thấy rất vui vì đã làm được một việc tốt.</a:t>
            </a:r>
            <a:endParaRPr kumimoji="0" lang="vi-VN" altLang="vi-VN" sz="32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endParaRPr>
          </a:p>
        </p:txBody>
      </p:sp>
    </p:spTree>
    <p:extLst>
      <p:ext uri="{BB962C8B-B14F-4D97-AF65-F5344CB8AC3E}">
        <p14:creationId xmlns:p14="http://schemas.microsoft.com/office/powerpoint/2010/main" val="4022154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211" y="457201"/>
            <a:ext cx="9705703" cy="5262979"/>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prstClr val="black"/>
                </a:solidFill>
                <a:effectLst/>
                <a:uLnTx/>
                <a:uFillTx/>
                <a:latin typeface="HP001 4 hàng" panose="020B0603050302020204" pitchFamily="34" charset="-93"/>
                <a:ea typeface="+mn-ea"/>
                <a:cs typeface="+mn-cs"/>
              </a:rPr>
              <a:t> </a:t>
            </a:r>
            <a:r>
              <a:rPr kumimoji="0" lang="vi-VN" sz="2800" b="1" i="0" u="none" strike="noStrike" kern="1200" cap="none" spc="0" normalizeH="0" baseline="0" noProof="0" smtClean="0">
                <a:ln>
                  <a:noFill/>
                </a:ln>
                <a:solidFill>
                  <a:prstClr val="black"/>
                </a:solidFill>
                <a:effectLst/>
                <a:uLnTx/>
                <a:uFillTx/>
                <a:latin typeface="HP001 4 hàng" panose="020B0603050302020204" pitchFamily="34" charset="-93"/>
                <a:ea typeface="+mn-ea"/>
                <a:cs typeface="+mn-cs"/>
              </a:rPr>
              <a:t>    </a:t>
            </a:r>
            <a:r>
              <a:rPr kumimoji="0" lang="vi-VN" sz="28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rPr>
              <a:t>Chiều </a:t>
            </a:r>
            <a:r>
              <a:rPr kumimoji="0" lang="vi-VN" sz="2800" b="1" i="0" u="none" strike="noStrike" kern="1200" cap="none" spc="0" normalizeH="0" baseline="0" noProof="0" dirty="0">
                <a:ln>
                  <a:noFill/>
                </a:ln>
                <a:solidFill>
                  <a:prstClr val="black"/>
                </a:solidFill>
                <a:effectLst/>
                <a:uLnTx/>
                <a:uFillTx/>
                <a:latin typeface="HP001 4 hàng" panose="020B0603050302020204" pitchFamily="34" charset="-93"/>
                <a:ea typeface="+mn-ea"/>
                <a:cs typeface="+mn-cs"/>
              </a:rPr>
              <a:t>chủ nhật, các cô chú xóm em đã cùng nhau tổ chức dọn dẹp khu phố</a:t>
            </a:r>
            <a:r>
              <a:rPr kumimoji="0" lang="vi-VN" sz="28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rPr>
              <a:t>. </a:t>
            </a:r>
            <a:r>
              <a:rPr kumimoji="0" lang="vi-VN" sz="2800" b="1" i="0" u="none" strike="noStrike" kern="1200" cap="none" spc="0" normalizeH="0" baseline="0" noProof="0" dirty="0">
                <a:ln>
                  <a:noFill/>
                </a:ln>
                <a:solidFill>
                  <a:prstClr val="black"/>
                </a:solidFill>
                <a:effectLst/>
                <a:uLnTx/>
                <a:uFillTx/>
                <a:latin typeface="HP001 4 hàng" panose="020B0603050302020204" pitchFamily="34" charset="-93"/>
                <a:ea typeface="+mn-ea"/>
                <a:cs typeface="+mn-cs"/>
              </a:rPr>
              <a:t>Người nhổ cỏ, người dọn rác, người trồng </a:t>
            </a:r>
            <a:r>
              <a:rPr kumimoji="0" lang="vi-VN" sz="28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rPr>
              <a:t>hoa. Em </a:t>
            </a:r>
            <a:r>
              <a:rPr kumimoji="0" lang="vi-VN" sz="2800" b="1" i="0" u="none" strike="noStrike" kern="1200" cap="none" spc="0" normalizeH="0" baseline="0" noProof="0" dirty="0">
                <a:ln>
                  <a:noFill/>
                </a:ln>
                <a:solidFill>
                  <a:prstClr val="black"/>
                </a:solidFill>
                <a:effectLst/>
                <a:uLnTx/>
                <a:uFillTx/>
                <a:latin typeface="HP001 4 hàng" panose="020B0603050302020204" pitchFamily="34" charset="-93"/>
                <a:ea typeface="+mn-ea"/>
                <a:cs typeface="+mn-cs"/>
              </a:rPr>
              <a:t>đã tham gia cùng các cô chú, nhổ sạch cỏ dại và nhặt lá khô trong các bụi hoa mười giờ dọc lối đi</a:t>
            </a:r>
            <a:r>
              <a:rPr kumimoji="0" lang="vi-VN" sz="28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rPr>
              <a:t>. </a:t>
            </a:r>
            <a:r>
              <a:rPr kumimoji="0" lang="vi-VN" sz="2800" b="1" i="0" u="none" strike="noStrike" kern="1200" cap="none" spc="0" normalizeH="0" baseline="0" noProof="0" dirty="0">
                <a:ln>
                  <a:noFill/>
                </a:ln>
                <a:solidFill>
                  <a:prstClr val="black"/>
                </a:solidFill>
                <a:effectLst/>
                <a:uLnTx/>
                <a:uFillTx/>
                <a:latin typeface="HP001 4 hàng" panose="020B0603050302020204" pitchFamily="34" charset="-93"/>
                <a:ea typeface="+mn-ea"/>
                <a:cs typeface="+mn-cs"/>
              </a:rPr>
              <a:t>Xong xuôi, em về nhà lấy bình nước ra để tưới cho hàng hoa ấy. </a:t>
            </a:r>
            <a:r>
              <a:rPr kumimoji="0" lang="vi-VN" sz="2800" b="1" i="0" u="none" strike="noStrike" kern="1200" cap="none" spc="0" normalizeH="0" baseline="0" noProof="0" dirty="0" smtClean="0">
                <a:ln>
                  <a:noFill/>
                </a:ln>
                <a:solidFill>
                  <a:prstClr val="black"/>
                </a:solidFill>
                <a:effectLst/>
                <a:uLnTx/>
                <a:uFillTx/>
                <a:latin typeface="HP001 4 hàng" panose="020B0603050302020204" pitchFamily="34" charset="-93"/>
                <a:ea typeface="+mn-ea"/>
                <a:cs typeface="+mn-cs"/>
              </a:rPr>
              <a:t>Nhìn </a:t>
            </a:r>
            <a:r>
              <a:rPr kumimoji="0" lang="vi-VN" sz="2800" b="1" i="0" u="none" strike="noStrike" kern="1200" cap="none" spc="0" normalizeH="0" baseline="0" noProof="0" dirty="0">
                <a:ln>
                  <a:noFill/>
                </a:ln>
                <a:solidFill>
                  <a:prstClr val="black"/>
                </a:solidFill>
                <a:effectLst/>
                <a:uLnTx/>
                <a:uFillTx/>
                <a:latin typeface="HP001 4 hàng" panose="020B0603050302020204" pitchFamily="34" charset="-93"/>
                <a:ea typeface="+mn-ea"/>
                <a:cs typeface="+mn-cs"/>
              </a:rPr>
              <a:t>con đường sạch sẽ, nhìn luống hoa tươi xinh, em cảm thấy vui vẻ và tự hào về ý thức bảo vệ môi trường sống của mọi người ở đây.</a:t>
            </a:r>
          </a:p>
        </p:txBody>
      </p:sp>
    </p:spTree>
    <p:extLst>
      <p:ext uri="{BB962C8B-B14F-4D97-AF65-F5344CB8AC3E}">
        <p14:creationId xmlns:p14="http://schemas.microsoft.com/office/powerpoint/2010/main" val="228137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463" y="966651"/>
            <a:ext cx="10567851" cy="3892861"/>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    Chủ </a:t>
            </a:r>
            <a:r>
              <a:rPr kumimoji="0" lang="vi-VN"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nhật vừa rồi nhà trường tổ chức buổi tổng vệ sinh trường học. Lớp em được phân công vệ sinh sân trường. Cô giáo chia lớp thành 4 tổ để dọn dẹp 4 góc trường. Bạn nào cũng mang theo chổi, xẻng, bao tải... Chúng em người quét lá, người hót rác, các bạn nam thì kéo xe rác đến từng khu để thu rác đem đi đổ. Kết thúc buổi lao động, ngôi trường đã sạch sẽ, chúng em rất vui vì đã giúp ngôi trường trở nên sạch đẹp hơn.</a:t>
            </a:r>
          </a:p>
        </p:txBody>
      </p:sp>
    </p:spTree>
    <p:extLst>
      <p:ext uri="{BB962C8B-B14F-4D97-AF65-F5344CB8AC3E}">
        <p14:creationId xmlns:p14="http://schemas.microsoft.com/office/powerpoint/2010/main" val="1916519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Widescreen</PresentationFormat>
  <Paragraphs>18</Paragraphs>
  <Slides>12</Slides>
  <Notes>0</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12</vt:i4>
      </vt:variant>
    </vt:vector>
  </HeadingPairs>
  <TitlesOfParts>
    <vt:vector size="29" baseType="lpstr">
      <vt:lpstr>Arial</vt:lpstr>
      <vt:lpstr>Calibri</vt:lpstr>
      <vt:lpstr>Calibri Light</vt:lpstr>
      <vt:lpstr>HP001 4 hàng</vt:lpstr>
      <vt:lpstr>Times New Roman</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PowerPoint Presentation</vt:lpstr>
      <vt:lpstr>PowerPoint Presentation</vt:lpstr>
      <vt:lpstr>PowerPoint Presentation</vt:lpstr>
      <vt:lpstr>PowerPoint Presentation</vt:lpstr>
      <vt:lpstr>- trồng cây - vứt rác đúng nơi quy định - tổng vệ sinh - Không hái hoa, bẻ cành - không chọc phá tổ chim - Thay túi ni lông bằng túi vải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cp:revision>
  <dcterms:created xsi:type="dcterms:W3CDTF">2022-03-24T14:40:49Z</dcterms:created>
  <dcterms:modified xsi:type="dcterms:W3CDTF">2022-03-24T14:41:03Z</dcterms:modified>
</cp:coreProperties>
</file>